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1" r:id="rId5"/>
    <p:sldId id="256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llsworth@fillmorecsd.org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A210-AE80-4272-9011-FAF2CD010D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305800" cy="1527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Instructions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73914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PowerPoint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to your 0365 Account in your class folder as: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Ch. 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Dictionary</a:t>
            </a:r>
          </a:p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Electronic Dictionary</a:t>
            </a:r>
          </a:p>
          <a:p>
            <a:pPr lvl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create a Title Slide that states 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Dictionary, Class Name &amp; 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List of Words Slide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slide for each vocabulary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each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each word in a sentence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an image that fits the vocabulary word.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Resources Slide</a:t>
            </a:r>
          </a:p>
          <a:p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done </a:t>
            </a:r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of your changes. </a:t>
            </a:r>
          </a:p>
          <a:p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completed document in an email message to 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tellsworth@fillmorecsd.org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an attachment.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 IB - Ch. 1 Electronic Dictionary</a:t>
            </a:r>
          </a:p>
          <a:p>
            <a:pPr marL="0" indent="0">
              <a:buNone/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smtClean="0"/>
              <a:t>Business Textbook, </a:t>
            </a:r>
            <a:r>
              <a:rPr lang="en-US" dirty="0" err="1" smtClean="0"/>
              <a:t>Glenco</a:t>
            </a:r>
            <a:r>
              <a:rPr lang="en-US" dirty="0" smtClean="0"/>
              <a:t> Publishing</a:t>
            </a:r>
          </a:p>
          <a:p>
            <a:r>
              <a:rPr lang="en-US" dirty="0" smtClean="0"/>
              <a:t>MS Power </a:t>
            </a:r>
            <a:r>
              <a:rPr lang="en-US" dirty="0" smtClean="0"/>
              <a:t>Point Online Images</a:t>
            </a:r>
            <a:endParaRPr lang="en-US" dirty="0" smtClean="0"/>
          </a:p>
          <a:p>
            <a:r>
              <a:rPr lang="en-US" dirty="0" smtClean="0"/>
              <a:t>Google Images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1 Electronic Dictionary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Business</a:t>
            </a:r>
          </a:p>
          <a:p>
            <a:r>
              <a:rPr lang="en-US" dirty="0" smtClean="0"/>
              <a:t>Your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Ch. 1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Needs</a:t>
            </a:r>
          </a:p>
          <a:p>
            <a:r>
              <a:rPr lang="en-US" dirty="0" smtClean="0"/>
              <a:t>Wants</a:t>
            </a:r>
          </a:p>
          <a:p>
            <a:r>
              <a:rPr lang="en-US" dirty="0" smtClean="0"/>
              <a:t>Goods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Resources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</a:t>
            </a:r>
          </a:p>
          <a:p>
            <a:r>
              <a:rPr lang="en-US" dirty="0"/>
              <a:t>Profit</a:t>
            </a:r>
          </a:p>
          <a:p>
            <a:r>
              <a:rPr lang="en-US" dirty="0"/>
              <a:t>Competition</a:t>
            </a:r>
          </a:p>
          <a:p>
            <a:r>
              <a:rPr lang="en-US" dirty="0"/>
              <a:t>Consumer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r>
              <a:rPr lang="en-US" dirty="0" smtClean="0"/>
              <a:t>– </a:t>
            </a:r>
            <a:r>
              <a:rPr lang="en-US" dirty="0" smtClean="0"/>
              <a:t>Things </a:t>
            </a:r>
            <a:r>
              <a:rPr lang="en-US" dirty="0" smtClean="0"/>
              <a:t>you must have for survival.</a:t>
            </a:r>
          </a:p>
          <a:p>
            <a:r>
              <a:rPr lang="en-US" dirty="0" smtClean="0"/>
              <a:t>Use in a sentence - I </a:t>
            </a:r>
            <a:r>
              <a:rPr lang="en-US" dirty="0" smtClean="0"/>
              <a:t>need to eat lunch soon because I am hungry.</a:t>
            </a:r>
            <a:endParaRPr lang="en-US" dirty="0"/>
          </a:p>
        </p:txBody>
      </p:sp>
      <p:pic>
        <p:nvPicPr>
          <p:cNvPr id="1026" name="Picture 2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588" y="4038600"/>
            <a:ext cx="1841500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–</a:t>
            </a:r>
          </a:p>
          <a:p>
            <a:r>
              <a:rPr lang="en-US" dirty="0" smtClean="0"/>
              <a:t>Use in a sentence – </a:t>
            </a:r>
          </a:p>
          <a:p>
            <a:r>
              <a:rPr lang="en-US" dirty="0" smtClean="0"/>
              <a:t>Add an image -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5F376A-9097-45EE-9ACA-8ECC5E6FED2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2816622-cc35-45ff-b38d-8694946a657f"/>
    <ds:schemaRef ds:uri="http://purl.org/dc/terms/"/>
    <ds:schemaRef ds:uri="http://schemas.openxmlformats.org/package/2006/metadata/core-properties"/>
    <ds:schemaRef ds:uri="968dbe4d-483c-4bd7-8c7b-287a3305d3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286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Electronic Dictionary Instructions</vt:lpstr>
      <vt:lpstr>Ch. 1 Electronic Dictionary</vt:lpstr>
      <vt:lpstr>List of Ch. 1 Words</vt:lpstr>
      <vt:lpstr>needs</vt:lpstr>
      <vt:lpstr>wants</vt:lpstr>
      <vt:lpstr>goods</vt:lpstr>
      <vt:lpstr>services</vt:lpstr>
      <vt:lpstr>resources</vt:lpstr>
      <vt:lpstr>business</vt:lpstr>
      <vt:lpstr>profit</vt:lpstr>
      <vt:lpstr>competition</vt:lpstr>
      <vt:lpstr>consumer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14</cp:revision>
  <dcterms:created xsi:type="dcterms:W3CDTF">2014-09-12T15:01:49Z</dcterms:created>
  <dcterms:modified xsi:type="dcterms:W3CDTF">2020-09-07T17:14:06Z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